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76" r:id="rId2"/>
    <p:sldId id="1086" r:id="rId3"/>
    <p:sldId id="1087" r:id="rId4"/>
    <p:sldId id="1088" r:id="rId5"/>
    <p:sldId id="1089" r:id="rId6"/>
    <p:sldId id="1090" r:id="rId7"/>
    <p:sldId id="1091" r:id="rId8"/>
    <p:sldId id="1092" r:id="rId9"/>
    <p:sldId id="1093" r:id="rId10"/>
    <p:sldId id="1094" r:id="rId11"/>
    <p:sldId id="1095" r:id="rId12"/>
    <p:sldId id="1096" r:id="rId13"/>
    <p:sldId id="1097" r:id="rId14"/>
    <p:sldId id="1098" r:id="rId15"/>
    <p:sldId id="1099" r:id="rId16"/>
    <p:sldId id="1100" r:id="rId17"/>
    <p:sldId id="1102" r:id="rId18"/>
    <p:sldId id="1103" r:id="rId19"/>
    <p:sldId id="1104" r:id="rId20"/>
    <p:sldId id="1106" r:id="rId21"/>
    <p:sldId id="1107" r:id="rId22"/>
    <p:sldId id="1108" r:id="rId23"/>
    <p:sldId id="1109" r:id="rId24"/>
    <p:sldId id="1110" r:id="rId25"/>
    <p:sldId id="1112" r:id="rId26"/>
    <p:sldId id="1113" r:id="rId27"/>
    <p:sldId id="1116" r:id="rId28"/>
    <p:sldId id="1117" r:id="rId29"/>
    <p:sldId id="1118" r:id="rId30"/>
    <p:sldId id="1119" r:id="rId31"/>
    <p:sldId id="1120" r:id="rId32"/>
    <p:sldId id="112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AC1D2-1737-6097-AD6C-3201A4F54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982C6-E807-E09B-6C33-B6ACD3D0F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130C5-1D8C-EE0B-DE06-7E34E9625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0685-0962-9961-7D9A-98C03205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7FAA6-236B-526A-1D53-8454F7AC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70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675B-9077-04D0-CBD2-16034E7E8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387CFB-1586-1D7A-E723-C119B86D0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1049-B95A-A21C-8D2D-6C1EA117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33489-1403-11E5-C049-896D46B49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A17B7-BC9D-EAFC-CFCF-726C5054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6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B86A93-6861-AFB2-0AF2-423A4958C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9030E-5C85-638F-B202-140185D7B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FCA6-0C24-A097-A32C-D2EA8DA1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A413C-9E86-7E73-03C7-0E8A79F8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59E3C-9615-F1BC-6D0E-5C4F024C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383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_Option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44073" y="2991442"/>
            <a:ext cx="9128984" cy="871111"/>
          </a:xfrm>
        </p:spPr>
        <p:txBody>
          <a:bodyPr/>
          <a:lstStyle>
            <a:lvl1pPr algn="r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406651" y="4125914"/>
            <a:ext cx="9166407" cy="866775"/>
          </a:xfrm>
        </p:spPr>
        <p:txBody>
          <a:bodyPr/>
          <a:lstStyle>
            <a:lvl1pPr marL="0" indent="0" algn="r">
              <a:buNone/>
              <a:defRPr>
                <a:solidFill>
                  <a:srgbClr val="FFFFFF"/>
                </a:solidFill>
              </a:defRPr>
            </a:lvl1pPr>
            <a:lvl2pPr marL="1588" indent="0" algn="r">
              <a:buNone/>
              <a:defRPr>
                <a:solidFill>
                  <a:srgbClr val="FFFFFF"/>
                </a:solidFill>
              </a:defRPr>
            </a:lvl2pPr>
            <a:lvl3pPr marL="184467" indent="0" algn="r">
              <a:buNone/>
              <a:defRPr>
                <a:solidFill>
                  <a:srgbClr val="FFFFFF"/>
                </a:solidFill>
              </a:defRPr>
            </a:lvl3pPr>
            <a:lvl4pPr marL="415925" indent="0" algn="r">
              <a:buNone/>
              <a:defRPr>
                <a:solidFill>
                  <a:srgbClr val="FFFFFF"/>
                </a:solidFill>
              </a:defRPr>
            </a:lvl4pPr>
            <a:lvl5pPr marL="569912" indent="0" algn="r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8948726" y="6460198"/>
            <a:ext cx="262740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800" dirty="0" err="1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Yocto</a:t>
            </a:r>
            <a:r>
              <a:rPr lang="en-US" sz="80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Project | The Linux</a:t>
            </a:r>
            <a:r>
              <a:rPr lang="en-US" sz="800" baseline="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Foundation</a:t>
            </a:r>
            <a:endParaRPr lang="en-US" sz="800" dirty="0">
              <a:solidFill>
                <a:schemeClr val="bg1">
                  <a:alpha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49355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70296031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50499899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44859063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52050677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19364041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6655164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87626001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4967-F2FE-BAC7-CE52-6D3FD7E2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6B338-E584-0F3C-2F38-C988D7802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DAD06-A1CE-21F2-5458-B109E3EDB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F4B31-4E99-4AE4-F722-D8D95BC2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9AFD6-4E63-FD94-8E03-85B8B4E1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68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7641635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8849795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1853895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7270585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35031002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915895044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78180306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15312855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96893670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5068655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301C-95B1-0F46-64FA-D89CEB4C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15A9A-3074-DA6F-D904-FFCBB29E7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70F93-AE17-F614-3457-84ACCE87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44976-8D78-5464-A60B-1BF1FCCE4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23B24-31C0-12D3-EC17-9AAE0C527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56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947175364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60421368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46043251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6358734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05130285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093311109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1551209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674067074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534784163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6155838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312EF-E285-E919-7324-F05A1A2D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1EB28-A554-1DEF-CB8E-0637B43EC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2468C-B965-7A32-864F-A327A5462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45A0A-678D-4A79-9979-496DFD3C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81C87-BAC2-7F60-AF07-BBB490BB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1D351-E6CB-9D9D-1780-3E858AF7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770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419430349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071370729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663885432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503614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3601-3E2E-71B5-60D9-D95134802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1F52E-2E94-B7EE-A066-93019212E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95EA6-D264-5D96-AB78-B8E2EE900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020279-CF3C-44D5-0FB7-931250249F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B3694F-8404-3BAD-FBA1-7A4A3A576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7BE81B-AF5C-93DC-3446-7EE6C84B7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877E5-468E-9668-AE29-72AC4A3C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241E5-FA7D-F66D-3AA5-F91DA7A3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92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C382-0BA7-DA5F-0788-F33ECA974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733C2-7557-C983-4331-5CDA1B525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1FCE3E-62F4-184C-92D2-A0BB6767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B81B2-F214-6CBB-A81E-853DD7008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0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DB0613-FD8D-E48E-B596-44560A40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944AF-3A38-BABA-FDC8-A5F46BEF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D07B2-BEE4-FBD2-32DD-EB780AB82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20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55E0-3F81-33D8-A02F-D4734C5A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E6DBA-84B7-1655-56C8-FED8E284A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057BD-46A7-3494-979E-CE7722412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A97C9-C772-03E7-ACC0-6B24076E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4B7AC-7E90-531C-03C3-6699E4F1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BEF4F-C733-8593-CF0D-82B4267D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7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528F-451D-A38C-8E20-37EE72D1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AF7B5A-03C9-CA43-FF61-F48BC18BF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0194C-2EB5-6CE4-B552-B7EFAEC8D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4517E-4C88-3003-FF7B-4776EBBA3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985EE-4417-41FE-2345-75A87ABB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D9CEE-82A6-4965-371B-23108EFD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0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EC763-529E-7D96-8CDB-132930298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70505-060A-B3F5-3045-7D7137D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87323-F856-D0A3-DF20-31E89E862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27C66-06F2-4D02-A145-6BEF44096DAE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C8858-245F-B852-A38B-2DA1D657B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F8909-0E36-1239-8D86-ABF94729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1963-2D31-4888-9D77-1EE1DA43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4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59396" y="2991442"/>
            <a:ext cx="7244399" cy="87111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Activity Five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328989" y="4125914"/>
            <a:ext cx="6874805" cy="102998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License Compliance and Auditing</a:t>
            </a:r>
          </a:p>
          <a:p>
            <a:r>
              <a:rPr lang="en-US" dirty="0"/>
              <a:t>Beth ‘pidge’ Flanagan and Paul Barker</a:t>
            </a:r>
          </a:p>
          <a:p>
            <a:r>
              <a:rPr lang="en-US" dirty="0" err="1"/>
              <a:t>Togán</a:t>
            </a:r>
            <a:r>
              <a:rPr lang="en-US" dirty="0"/>
              <a:t> Labs Ltd.</a:t>
            </a:r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5620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25885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70055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3449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71416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38751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242616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4619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77120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37517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224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6" y="381000"/>
            <a:ext cx="8412163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500476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5567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95096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96917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073062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70581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44525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55020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316295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48741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45074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606298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05405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394898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4" y="635000"/>
            <a:ext cx="823277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81037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6100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2580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8419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48123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51676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635000"/>
            <a:ext cx="8239125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18332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Activity Five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Five</dc:title>
  <dc:creator>Paul Barker</dc:creator>
  <cp:lastModifiedBy>Paul Barker</cp:lastModifiedBy>
  <cp:revision>1</cp:revision>
  <dcterms:created xsi:type="dcterms:W3CDTF">2023-02-04T13:18:32Z</dcterms:created>
  <dcterms:modified xsi:type="dcterms:W3CDTF">2023-02-04T13:19:32Z</dcterms:modified>
</cp:coreProperties>
</file>